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AB41"/>
    <a:srgbClr val="EEAB40"/>
    <a:srgbClr val="E9F1F3"/>
    <a:srgbClr val="E8F0F2"/>
    <a:srgbClr val="EFF9F8"/>
    <a:srgbClr val="EEF8F7"/>
    <a:srgbClr val="E7F1F2"/>
    <a:srgbClr val="E8F2F3"/>
    <a:srgbClr val="F4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2A7336D-BEB8-7FF5-8274-ABE34512C067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C093F38-CA9C-C00B-C790-228B9EDD7923}"/>
                </a:ext>
              </a:extLst>
            </p:cNvPr>
            <p:cNvSpPr/>
            <p:nvPr/>
          </p:nvSpPr>
          <p:spPr>
            <a:xfrm>
              <a:off x="14909800" y="8686800"/>
              <a:ext cx="1346200" cy="419100"/>
            </a:xfrm>
            <a:prstGeom prst="rect">
              <a:avLst/>
            </a:prstGeom>
            <a:solidFill>
              <a:srgbClr val="F5F8F7"/>
            </a:solidFill>
            <a:ln>
              <a:solidFill>
                <a:srgbClr val="F4F8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Imagen 5" descr="FUNDACIￃﾓN PROBITAS&#10;&#10;El contenido generado por IA puede ser incorrecto.">
            <a:extLst>
              <a:ext uri="{FF2B5EF4-FFF2-40B4-BE49-F238E27FC236}">
                <a16:creationId xmlns:a16="http://schemas.microsoft.com/office/drawing/2014/main" id="{890EFA9F-B772-D3D1-F947-4584D9B96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00" y="304800"/>
            <a:ext cx="2555519" cy="770712"/>
          </a:xfrm>
          <a:prstGeom prst="rect">
            <a:avLst/>
          </a:prstGeom>
        </p:spPr>
      </p:pic>
      <p:pic>
        <p:nvPicPr>
          <p:cNvPr id="8" name="Imagen 7" descr="The image features the logo of CECOVA, the Council of Nursing of the Community of Valencia, with a blue and yellow color scheme and a white X symbol.&#10;&#10;El contenido generado por IA puede ser incorrecto.">
            <a:extLst>
              <a:ext uri="{FF2B5EF4-FFF2-40B4-BE49-F238E27FC236}">
                <a16:creationId xmlns:a16="http://schemas.microsoft.com/office/drawing/2014/main" id="{C27DCC68-83E6-5316-67CC-F7F3FEEC6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800" y="304801"/>
            <a:ext cx="2438873" cy="7707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32CB89C-9D74-8DA4-6B54-53B75471C561}"/>
              </a:ext>
            </a:extLst>
          </p:cNvPr>
          <p:cNvSpPr/>
          <p:nvPr/>
        </p:nvSpPr>
        <p:spPr>
          <a:xfrm>
            <a:off x="14986000" y="8686800"/>
            <a:ext cx="1143000" cy="419100"/>
          </a:xfrm>
          <a:prstGeom prst="rect">
            <a:avLst/>
          </a:prstGeom>
          <a:solidFill>
            <a:srgbClr val="EEF8F7"/>
          </a:solidFill>
          <a:ln>
            <a:solidFill>
              <a:srgbClr val="EFF9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0E58C4F-78A7-87B2-0991-CF17FCCB725A}"/>
              </a:ext>
            </a:extLst>
          </p:cNvPr>
          <p:cNvSpPr/>
          <p:nvPr/>
        </p:nvSpPr>
        <p:spPr>
          <a:xfrm>
            <a:off x="14876162" y="8763000"/>
            <a:ext cx="1346200" cy="228600"/>
          </a:xfrm>
          <a:prstGeom prst="rect">
            <a:avLst/>
          </a:prstGeom>
          <a:solidFill>
            <a:srgbClr val="E8F0F2"/>
          </a:solidFill>
          <a:ln>
            <a:solidFill>
              <a:srgbClr val="E9F1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CD8E9AE-F1AC-F076-AB0B-1F02A2018471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533A6D6-9FE5-2E29-73DD-434EED2F9490}"/>
                </a:ext>
              </a:extLst>
            </p:cNvPr>
            <p:cNvSpPr/>
            <p:nvPr/>
          </p:nvSpPr>
          <p:spPr>
            <a:xfrm>
              <a:off x="14757400" y="8686800"/>
              <a:ext cx="1371600" cy="304800"/>
            </a:xfrm>
            <a:prstGeom prst="rect">
              <a:avLst/>
            </a:prstGeom>
            <a:solidFill>
              <a:srgbClr val="E9F1F3"/>
            </a:solidFill>
            <a:ln>
              <a:solidFill>
                <a:srgbClr val="E9F1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B899B4C-EB55-11DD-8436-F505A72C8969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D1FD56E-641B-7E57-990A-CEF6EF44ECCD}"/>
                </a:ext>
              </a:extLst>
            </p:cNvPr>
            <p:cNvSpPr/>
            <p:nvPr/>
          </p:nvSpPr>
          <p:spPr>
            <a:xfrm>
              <a:off x="14909800" y="8839200"/>
              <a:ext cx="1346200" cy="152400"/>
            </a:xfrm>
            <a:prstGeom prst="rect">
              <a:avLst/>
            </a:prstGeom>
            <a:solidFill>
              <a:srgbClr val="EEAB40"/>
            </a:solidFill>
            <a:ln>
              <a:solidFill>
                <a:srgbClr val="EEAB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UNDACIￃﾓN PROBITAS&#10;&#10;El contenido generado por IA puede ser incorrecto.">
            <a:extLst>
              <a:ext uri="{FF2B5EF4-FFF2-40B4-BE49-F238E27FC236}">
                <a16:creationId xmlns:a16="http://schemas.microsoft.com/office/drawing/2014/main" id="{4C57C6FC-DD16-5854-79A1-D767EB333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800" y="304800"/>
            <a:ext cx="2555519" cy="770712"/>
          </a:xfrm>
          <a:prstGeom prst="rect">
            <a:avLst/>
          </a:prstGeom>
        </p:spPr>
      </p:pic>
      <p:pic>
        <p:nvPicPr>
          <p:cNvPr id="4" name="Imagen 3" descr="The image features the logo of CECOVA, the Council of Nursing of the Community of Valencia, with a blue and yellow color scheme and a white X symbol.&#10;&#10;El contenido generado por IA puede ser incorrecto.">
            <a:extLst>
              <a:ext uri="{FF2B5EF4-FFF2-40B4-BE49-F238E27FC236}">
                <a16:creationId xmlns:a16="http://schemas.microsoft.com/office/drawing/2014/main" id="{A4CF6295-D5D2-E2FB-278A-DC7CFC43B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800" y="304801"/>
            <a:ext cx="2438873" cy="77071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40860638-3E7E-C51E-3EBB-27D3937609EF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AB840DCE-7363-A9E4-5C03-F80F3E2C1B5D}"/>
                </a:ext>
              </a:extLst>
            </p:cNvPr>
            <p:cNvGrpSpPr/>
            <p:nvPr/>
          </p:nvGrpSpPr>
          <p:grpSpPr>
            <a:xfrm>
              <a:off x="0" y="38100"/>
              <a:ext cx="16256000" cy="9067800"/>
              <a:chOff x="0" y="38100"/>
              <a:chExt cx="16256000" cy="90678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8100"/>
                <a:ext cx="16256000" cy="9067800"/>
              </a:xfrm>
              <a:prstGeom prst="rect">
                <a:avLst/>
              </a:prstGeom>
            </p:spPr>
          </p:pic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FC5DC474-408F-C389-7EFB-F0C14E3B7D83}"/>
                  </a:ext>
                </a:extLst>
              </p:cNvPr>
              <p:cNvSpPr/>
              <p:nvPr/>
            </p:nvSpPr>
            <p:spPr>
              <a:xfrm>
                <a:off x="14986000" y="8763000"/>
                <a:ext cx="1270000" cy="3429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7" name="Imagen 6" descr="FUNDACIￃﾓN PROBITAS&#10;&#10;El contenido generado por IA puede ser incorrecto.">
              <a:extLst>
                <a:ext uri="{FF2B5EF4-FFF2-40B4-BE49-F238E27FC236}">
                  <a16:creationId xmlns:a16="http://schemas.microsoft.com/office/drawing/2014/main" id="{2763FC5A-CFAE-B480-EC2C-F30F48A29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8200" y="457200"/>
              <a:ext cx="2555519" cy="770712"/>
            </a:xfrm>
            <a:prstGeom prst="rect">
              <a:avLst/>
            </a:prstGeom>
          </p:spPr>
        </p:pic>
        <p:pic>
          <p:nvPicPr>
            <p:cNvPr id="8" name="Imagen 7" descr="The image features the logo of CECOVA, the Council of Nursing of the Community of Valencia, with a blue and yellow color scheme and a white X symbol.&#10;&#10;El contenido generado por IA puede ser incorrecto.">
              <a:extLst>
                <a:ext uri="{FF2B5EF4-FFF2-40B4-BE49-F238E27FC236}">
                  <a16:creationId xmlns:a16="http://schemas.microsoft.com/office/drawing/2014/main" id="{D6DDD9F8-2D3B-3FE4-2F79-AC5D343D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0200" y="457201"/>
              <a:ext cx="2438873" cy="7707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CC93756-A668-096C-B2AD-C4052F70ED14}"/>
              </a:ext>
            </a:extLst>
          </p:cNvPr>
          <p:cNvSpPr/>
          <p:nvPr/>
        </p:nvSpPr>
        <p:spPr>
          <a:xfrm>
            <a:off x="14896757" y="8763000"/>
            <a:ext cx="1346200" cy="342900"/>
          </a:xfrm>
          <a:prstGeom prst="rect">
            <a:avLst/>
          </a:prstGeom>
          <a:solidFill>
            <a:srgbClr val="F7F2EC"/>
          </a:solidFill>
          <a:ln>
            <a:solidFill>
              <a:srgbClr val="F4F5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A20DB13-C358-1C3A-2B9A-3C77EFE9E28E}"/>
              </a:ext>
            </a:extLst>
          </p:cNvPr>
          <p:cNvSpPr/>
          <p:nvPr/>
        </p:nvSpPr>
        <p:spPr>
          <a:xfrm>
            <a:off x="14986000" y="8686800"/>
            <a:ext cx="1143000" cy="419100"/>
          </a:xfrm>
          <a:prstGeom prst="rect">
            <a:avLst/>
          </a:prstGeom>
          <a:solidFill>
            <a:srgbClr val="F7F2EC"/>
          </a:solidFill>
          <a:ln>
            <a:solidFill>
              <a:srgbClr val="F4F5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E559ECA-DFF2-20B4-520A-E7709F86CB2A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012CB3D7-A893-DF05-0E12-949F50F6E6BA}"/>
                </a:ext>
              </a:extLst>
            </p:cNvPr>
            <p:cNvSpPr/>
            <p:nvPr/>
          </p:nvSpPr>
          <p:spPr>
            <a:xfrm>
              <a:off x="14909800" y="8763000"/>
              <a:ext cx="1219200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CA8CC37-EA59-2E9F-5B61-DFF5AC2241CA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BB37B43-E562-A78A-5826-FEE20EBC8293}"/>
                </a:ext>
              </a:extLst>
            </p:cNvPr>
            <p:cNvSpPr/>
            <p:nvPr/>
          </p:nvSpPr>
          <p:spPr>
            <a:xfrm>
              <a:off x="14986000" y="8839200"/>
              <a:ext cx="1270000" cy="266700"/>
            </a:xfrm>
            <a:prstGeom prst="rect">
              <a:avLst/>
            </a:prstGeom>
            <a:solidFill>
              <a:srgbClr val="F2F3ED"/>
            </a:solidFill>
            <a:ln>
              <a:solidFill>
                <a:srgbClr val="F2F3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171FCB8-E29A-0F72-7580-88A5793B0833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DB81E71C-BC6A-4BF0-15E2-B31C7FB70A67}"/>
                </a:ext>
              </a:extLst>
            </p:cNvPr>
            <p:cNvSpPr/>
            <p:nvPr/>
          </p:nvSpPr>
          <p:spPr>
            <a:xfrm>
              <a:off x="14909800" y="8763000"/>
              <a:ext cx="1346200" cy="228600"/>
            </a:xfrm>
            <a:prstGeom prst="rect">
              <a:avLst/>
            </a:prstGeom>
            <a:solidFill>
              <a:srgbClr val="EDF5F7"/>
            </a:solidFill>
            <a:ln>
              <a:solidFill>
                <a:srgbClr val="EDF5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D023A7E-9930-B79C-421C-6BFE0C690FFF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0E2CA85-17CA-14F0-4FBD-FE58FC99F6D2}"/>
                </a:ext>
              </a:extLst>
            </p:cNvPr>
            <p:cNvSpPr/>
            <p:nvPr/>
          </p:nvSpPr>
          <p:spPr>
            <a:xfrm>
              <a:off x="14909800" y="8763000"/>
              <a:ext cx="1346200" cy="228600"/>
            </a:xfrm>
            <a:prstGeom prst="rect">
              <a:avLst/>
            </a:prstGeom>
            <a:solidFill>
              <a:srgbClr val="FBF7EE"/>
            </a:solidFill>
            <a:ln>
              <a:solidFill>
                <a:srgbClr val="FBF7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818E7660-BB50-FAD5-C2AD-12F58937DC02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9AD248C4-9059-4E15-A67E-B04953B6FFEA}"/>
                </a:ext>
              </a:extLst>
            </p:cNvPr>
            <p:cNvSpPr/>
            <p:nvPr/>
          </p:nvSpPr>
          <p:spPr>
            <a:xfrm>
              <a:off x="14909800" y="8686800"/>
              <a:ext cx="1346200" cy="419100"/>
            </a:xfrm>
            <a:prstGeom prst="roundRect">
              <a:avLst/>
            </a:prstGeom>
            <a:solidFill>
              <a:srgbClr val="F4FAFA"/>
            </a:solidFill>
            <a:ln>
              <a:solidFill>
                <a:srgbClr val="F4FA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B0846B2-C036-5412-2DB8-96D57502070C}"/>
              </a:ext>
            </a:extLst>
          </p:cNvPr>
          <p:cNvSpPr/>
          <p:nvPr/>
        </p:nvSpPr>
        <p:spPr>
          <a:xfrm>
            <a:off x="14986000" y="8763000"/>
            <a:ext cx="1270000" cy="228600"/>
          </a:xfrm>
          <a:prstGeom prst="rect">
            <a:avLst/>
          </a:prstGeom>
          <a:solidFill>
            <a:srgbClr val="E8F2F3"/>
          </a:solidFill>
          <a:ln>
            <a:solidFill>
              <a:srgbClr val="E7F1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Personalizado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Adriana Díaz</cp:lastModifiedBy>
  <cp:revision>3</cp:revision>
  <dcterms:created xsi:type="dcterms:W3CDTF">2006-08-16T00:00:00Z</dcterms:created>
  <dcterms:modified xsi:type="dcterms:W3CDTF">2026-04-23T06:13:13Z</dcterms:modified>
</cp:coreProperties>
</file>